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56" r:id="rId4"/>
    <p:sldId id="270" r:id="rId5"/>
    <p:sldId id="271" r:id="rId6"/>
    <p:sldId id="272" r:id="rId7"/>
    <p:sldId id="261" r:id="rId8"/>
    <p:sldId id="267" r:id="rId9"/>
    <p:sldId id="263" r:id="rId10"/>
    <p:sldId id="260" r:id="rId11"/>
    <p:sldId id="266" r:id="rId12"/>
    <p:sldId id="264" r:id="rId13"/>
    <p:sldId id="26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1E06"/>
    <a:srgbClr val="060803"/>
    <a:srgbClr val="2F2105"/>
    <a:srgbClr val="223B03"/>
    <a:srgbClr val="C88664"/>
    <a:srgbClr val="2E260A"/>
    <a:srgbClr val="272416"/>
    <a:srgbClr val="1F4001"/>
    <a:srgbClr val="003C7A"/>
    <a:srgbClr val="FBF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32" y="10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9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11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02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8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11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54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97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07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521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4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54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3E74-6F12-4CFC-948B-1F4F0DD26D61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55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1866783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Vimperator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041900" y="3733800"/>
            <a:ext cx="715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黑客</a:t>
            </a:r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的上网工具</a:t>
            </a:r>
            <a:endParaRPr lang="zh-CN" alt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2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80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37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77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6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4" name="直角三角形 32"/>
          <p:cNvSpPr>
            <a:spLocks noChangeArrowheads="1"/>
          </p:cNvSpPr>
          <p:nvPr/>
        </p:nvSpPr>
        <p:spPr bwMode="auto">
          <a:xfrm>
            <a:off x="0" y="11428"/>
            <a:ext cx="12192000" cy="6858001"/>
          </a:xfrm>
          <a:prstGeom prst="rtTriangle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733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23575" name="Group 4"/>
          <p:cNvGrpSpPr>
            <a:grpSpLocks/>
          </p:cNvGrpSpPr>
          <p:nvPr/>
        </p:nvGrpSpPr>
        <p:grpSpPr bwMode="auto">
          <a:xfrm>
            <a:off x="9951719" y="11428"/>
            <a:ext cx="2240281" cy="6869430"/>
            <a:chOff x="0" y="0"/>
            <a:chExt cx="1866901" cy="5151453"/>
          </a:xfrm>
        </p:grpSpPr>
        <p:sp>
          <p:nvSpPr>
            <p:cNvPr id="23576" name="等腰三角形 36"/>
            <p:cNvSpPr>
              <a:spLocks noChangeArrowheads="1"/>
            </p:cNvSpPr>
            <p:nvPr/>
          </p:nvSpPr>
          <p:spPr bwMode="auto">
            <a:xfrm rot="5400000" flipV="1">
              <a:off x="-1418915" y="1857066"/>
              <a:ext cx="5142882" cy="1428750"/>
            </a:xfrm>
            <a:prstGeom prst="triangle">
              <a:avLst>
                <a:gd name="adj" fmla="val 100000"/>
              </a:avLst>
            </a:prstGeom>
            <a:solidFill>
              <a:srgbClr val="9BD2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zh-CN" sz="1733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577" name="等腰三角形 34"/>
            <p:cNvSpPr>
              <a:spLocks noChangeArrowheads="1"/>
            </p:cNvSpPr>
            <p:nvPr/>
          </p:nvSpPr>
          <p:spPr bwMode="auto">
            <a:xfrm rot="-5400000">
              <a:off x="-1638228" y="1637753"/>
              <a:ext cx="5142882" cy="1867376"/>
            </a:xfrm>
            <a:prstGeom prst="triangle">
              <a:avLst>
                <a:gd name="adj" fmla="val 20949"/>
              </a:avLst>
            </a:prstGeom>
            <a:solidFill>
              <a:srgbClr val="007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zh-CN" sz="1733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578" name="等腰三角形 33"/>
            <p:cNvSpPr>
              <a:spLocks noChangeArrowheads="1"/>
            </p:cNvSpPr>
            <p:nvPr/>
          </p:nvSpPr>
          <p:spPr bwMode="auto">
            <a:xfrm rot="5400000" flipV="1">
              <a:off x="-1418915" y="1857066"/>
              <a:ext cx="5142882" cy="1428750"/>
            </a:xfrm>
            <a:prstGeom prst="triangle">
              <a:avLst>
                <a:gd name="adj" fmla="val 30120"/>
              </a:avLst>
            </a:prstGeom>
            <a:solidFill>
              <a:srgbClr val="9BD2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zh-CN" sz="1733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579" name="等腰三角形 35"/>
            <p:cNvSpPr>
              <a:spLocks noChangeArrowheads="1"/>
            </p:cNvSpPr>
            <p:nvPr/>
          </p:nvSpPr>
          <p:spPr bwMode="auto">
            <a:xfrm rot="5400000" flipV="1">
              <a:off x="284651" y="-66528"/>
              <a:ext cx="1514293" cy="1647350"/>
            </a:xfrm>
            <a:prstGeom prst="triangle">
              <a:avLst>
                <a:gd name="adj" fmla="val 0"/>
              </a:avLst>
            </a:prstGeom>
            <a:solidFill>
              <a:srgbClr val="007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endParaRPr lang="zh-CN" altLang="zh-CN" sz="1733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580" name="任意多边形 39"/>
            <p:cNvSpPr>
              <a:spLocks noChangeArrowheads="1"/>
            </p:cNvSpPr>
            <p:nvPr/>
          </p:nvSpPr>
          <p:spPr bwMode="auto">
            <a:xfrm rot="5400000" flipV="1">
              <a:off x="732564" y="387100"/>
              <a:ext cx="1512865" cy="755808"/>
            </a:xfrm>
            <a:custGeom>
              <a:avLst/>
              <a:gdLst>
                <a:gd name="T0" fmla="*/ 0 w 1513269"/>
                <a:gd name="T1" fmla="*/ 755104 h 755104"/>
                <a:gd name="T2" fmla="*/ 1513269 w 1513269"/>
                <a:gd name="T3" fmla="*/ 755104 h 755104"/>
                <a:gd name="T4" fmla="*/ 818802 w 1513269"/>
                <a:gd name="T5" fmla="*/ 0 h 755104"/>
                <a:gd name="T6" fmla="*/ 0 60000 65536"/>
                <a:gd name="T7" fmla="*/ 0 60000 65536"/>
                <a:gd name="T8" fmla="*/ 0 60000 65536"/>
                <a:gd name="T9" fmla="*/ 0 w 1513269"/>
                <a:gd name="T10" fmla="*/ 0 h 755104"/>
                <a:gd name="T11" fmla="*/ 1513269 w 1513269"/>
                <a:gd name="T12" fmla="*/ 755104 h 75510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13269" h="755104">
                  <a:moveTo>
                    <a:pt x="0" y="755104"/>
                  </a:moveTo>
                  <a:lnTo>
                    <a:pt x="1513269" y="755104"/>
                  </a:lnTo>
                  <a:lnTo>
                    <a:pt x="818802" y="0"/>
                  </a:lnTo>
                  <a:lnTo>
                    <a:pt x="0" y="755104"/>
                  </a:lnTo>
                  <a:close/>
                </a:path>
              </a:pathLst>
            </a:custGeom>
            <a:solidFill>
              <a:srgbClr val="8AB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>
                <a:defRPr/>
              </a:pPr>
              <a:endParaRPr lang="zh-CN" altLang="en-US" sz="1733" dirty="0">
                <a:ea typeface="微软雅黑" panose="020B0503020204020204" pitchFamily="34" charset="-122"/>
              </a:endParaRPr>
            </a:p>
          </p:txBody>
        </p:sp>
        <p:sp>
          <p:nvSpPr>
            <p:cNvPr id="23581" name="任意多边形 42"/>
            <p:cNvSpPr>
              <a:spLocks noChangeArrowheads="1"/>
            </p:cNvSpPr>
            <p:nvPr/>
          </p:nvSpPr>
          <p:spPr bwMode="auto">
            <a:xfrm rot="5400000" flipV="1">
              <a:off x="-1320331" y="1964220"/>
              <a:ext cx="5142882" cy="1231583"/>
            </a:xfrm>
            <a:custGeom>
              <a:avLst/>
              <a:gdLst>
                <a:gd name="T0" fmla="*/ 0 w 5143489"/>
                <a:gd name="T1" fmla="*/ 1231318 h 1231318"/>
                <a:gd name="T2" fmla="*/ 5143489 w 5143489"/>
                <a:gd name="T3" fmla="*/ 1231318 h 1231318"/>
                <a:gd name="T4" fmla="*/ 4432746 w 5143489"/>
                <a:gd name="T5" fmla="*/ 0 h 1231318"/>
                <a:gd name="T6" fmla="*/ 0 60000 65536"/>
                <a:gd name="T7" fmla="*/ 0 60000 65536"/>
                <a:gd name="T8" fmla="*/ 0 60000 65536"/>
                <a:gd name="T9" fmla="*/ 0 w 5143489"/>
                <a:gd name="T10" fmla="*/ 0 h 1231318"/>
                <a:gd name="T11" fmla="*/ 5143489 w 5143489"/>
                <a:gd name="T12" fmla="*/ 1231318 h 123131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143489" h="1231318">
                  <a:moveTo>
                    <a:pt x="0" y="1231318"/>
                  </a:moveTo>
                  <a:lnTo>
                    <a:pt x="5143489" y="1231318"/>
                  </a:lnTo>
                  <a:lnTo>
                    <a:pt x="4432746" y="0"/>
                  </a:lnTo>
                  <a:lnTo>
                    <a:pt x="0" y="1231318"/>
                  </a:lnTo>
                  <a:close/>
                </a:path>
              </a:pathLst>
            </a:custGeom>
            <a:solidFill>
              <a:srgbClr val="78A3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>
                <a:defRPr/>
              </a:pPr>
              <a:endParaRPr lang="zh-CN" altLang="en-US" sz="1733" dirty="0">
                <a:ea typeface="微软雅黑" panose="020B0503020204020204" pitchFamily="34" charset="-122"/>
              </a:endParaRPr>
            </a:p>
          </p:txBody>
        </p:sp>
        <p:sp>
          <p:nvSpPr>
            <p:cNvPr id="23582" name="任意多边形 45"/>
            <p:cNvSpPr>
              <a:spLocks noChangeArrowheads="1"/>
            </p:cNvSpPr>
            <p:nvPr/>
          </p:nvSpPr>
          <p:spPr bwMode="auto">
            <a:xfrm rot="5400000" flipV="1">
              <a:off x="-1122450" y="2147817"/>
              <a:ext cx="5135739" cy="840105"/>
            </a:xfrm>
            <a:custGeom>
              <a:avLst/>
              <a:gdLst>
                <a:gd name="T0" fmla="*/ 0 w 5135537"/>
                <a:gd name="T1" fmla="*/ 839737 h 839737"/>
                <a:gd name="T2" fmla="*/ 5135537 w 5135537"/>
                <a:gd name="T3" fmla="*/ 839737 h 839737"/>
                <a:gd name="T4" fmla="*/ 3023056 w 5135537"/>
                <a:gd name="T5" fmla="*/ 0 h 839737"/>
                <a:gd name="T6" fmla="*/ 0 60000 65536"/>
                <a:gd name="T7" fmla="*/ 0 60000 65536"/>
                <a:gd name="T8" fmla="*/ 0 60000 65536"/>
                <a:gd name="T9" fmla="*/ 0 w 5135537"/>
                <a:gd name="T10" fmla="*/ 0 h 839737"/>
                <a:gd name="T11" fmla="*/ 5135537 w 5135537"/>
                <a:gd name="T12" fmla="*/ 839737 h 83973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135537" h="839737">
                  <a:moveTo>
                    <a:pt x="0" y="839737"/>
                  </a:moveTo>
                  <a:lnTo>
                    <a:pt x="5135537" y="839737"/>
                  </a:lnTo>
                  <a:lnTo>
                    <a:pt x="3023056" y="0"/>
                  </a:lnTo>
                  <a:lnTo>
                    <a:pt x="0" y="839737"/>
                  </a:lnTo>
                  <a:close/>
                </a:path>
              </a:pathLst>
            </a:custGeom>
            <a:solidFill>
              <a:srgbClr val="005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>
                <a:defRPr/>
              </a:pPr>
              <a:endParaRPr lang="zh-CN" altLang="en-US" sz="1733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3555" name="矩形 29"/>
          <p:cNvSpPr>
            <a:spLocks noChangeArrowheads="1"/>
          </p:cNvSpPr>
          <p:nvPr/>
        </p:nvSpPr>
        <p:spPr bwMode="auto">
          <a:xfrm>
            <a:off x="960122" y="443866"/>
            <a:ext cx="192404" cy="577214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733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3556" name="矩形 30"/>
          <p:cNvSpPr>
            <a:spLocks noChangeArrowheads="1"/>
          </p:cNvSpPr>
          <p:nvPr/>
        </p:nvSpPr>
        <p:spPr bwMode="auto">
          <a:xfrm>
            <a:off x="1146812" y="443866"/>
            <a:ext cx="192404" cy="577214"/>
          </a:xfrm>
          <a:prstGeom prst="rect">
            <a:avLst/>
          </a:prstGeom>
          <a:solidFill>
            <a:srgbClr val="0051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733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23557" name="矩形 31"/>
          <p:cNvSpPr>
            <a:spLocks noChangeArrowheads="1"/>
          </p:cNvSpPr>
          <p:nvPr/>
        </p:nvSpPr>
        <p:spPr bwMode="auto">
          <a:xfrm rot="17724">
            <a:off x="1475422" y="480233"/>
            <a:ext cx="1550424" cy="502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2666" b="1" dirty="0">
                <a:solidFill>
                  <a:srgbClr val="005374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环境准备</a:t>
            </a:r>
            <a:endParaRPr lang="en-US" altLang="zh-CN" sz="2666" b="1" dirty="0">
              <a:solidFill>
                <a:srgbClr val="005374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23572" name="矩形 48"/>
          <p:cNvSpPr>
            <a:spLocks noChangeArrowheads="1"/>
          </p:cNvSpPr>
          <p:nvPr/>
        </p:nvSpPr>
        <p:spPr bwMode="auto">
          <a:xfrm>
            <a:off x="2088592" y="3098845"/>
            <a:ext cx="2466316" cy="420756"/>
          </a:xfrm>
          <a:prstGeom prst="rect">
            <a:avLst/>
          </a:prstGeom>
          <a:solidFill>
            <a:srgbClr val="0051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134" dirty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  <a:sym typeface="DotumChe" panose="020B0609000101010101" pitchFamily="49" charset="-127"/>
              </a:rPr>
              <a:t>Firefox</a:t>
            </a:r>
            <a:r>
              <a:rPr lang="en-US" altLang="zh-CN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 </a:t>
            </a:r>
            <a:r>
              <a:rPr lang="zh-CN" altLang="en-US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火狐浏览器</a:t>
            </a:r>
            <a:endParaRPr lang="en-US" altLang="zh-CN" sz="2134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23570" name="矩形 51"/>
          <p:cNvSpPr>
            <a:spLocks noChangeArrowheads="1"/>
          </p:cNvSpPr>
          <p:nvPr/>
        </p:nvSpPr>
        <p:spPr bwMode="auto">
          <a:xfrm>
            <a:off x="2087170" y="5971414"/>
            <a:ext cx="2468945" cy="420756"/>
          </a:xfrm>
          <a:prstGeom prst="rect">
            <a:avLst/>
          </a:prstGeom>
          <a:solidFill>
            <a:srgbClr val="0051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134" dirty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  <a:sym typeface="DotumChe" panose="020B0609000101010101" pitchFamily="49" charset="-127"/>
              </a:rPr>
              <a:t>Selenium IDE </a:t>
            </a:r>
            <a:r>
              <a:rPr lang="zh-CN" altLang="en-US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插件</a:t>
            </a:r>
            <a:endParaRPr lang="en-US" altLang="zh-CN" sz="2134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23568" name="矩形 54"/>
          <p:cNvSpPr>
            <a:spLocks noChangeArrowheads="1"/>
          </p:cNvSpPr>
          <p:nvPr/>
        </p:nvSpPr>
        <p:spPr bwMode="auto">
          <a:xfrm>
            <a:off x="6603949" y="3098845"/>
            <a:ext cx="1759776" cy="420756"/>
          </a:xfrm>
          <a:prstGeom prst="rect">
            <a:avLst/>
          </a:prstGeom>
          <a:solidFill>
            <a:srgbClr val="0051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134" dirty="0">
                <a:solidFill>
                  <a:schemeClr val="bg1"/>
                </a:solidFill>
                <a:latin typeface="Malgun Gothic" pitchFamily="34" charset="-127"/>
                <a:ea typeface="Malgun Gothic" pitchFamily="34" charset="-127"/>
                <a:sym typeface="DotumChe" panose="020B0609000101010101" pitchFamily="49" charset="-127"/>
              </a:rPr>
              <a:t>Firebug</a:t>
            </a:r>
            <a:r>
              <a:rPr lang="en-US" altLang="zh-CN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 </a:t>
            </a:r>
            <a:r>
              <a:rPr lang="zh-CN" altLang="en-US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插件</a:t>
            </a:r>
            <a:endParaRPr lang="en-US" altLang="zh-CN" sz="2134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23566" name="矩形 57"/>
          <p:cNvSpPr>
            <a:spLocks noChangeArrowheads="1"/>
          </p:cNvSpPr>
          <p:nvPr/>
        </p:nvSpPr>
        <p:spPr bwMode="auto">
          <a:xfrm>
            <a:off x="6584693" y="5971414"/>
            <a:ext cx="2211824" cy="420756"/>
          </a:xfrm>
          <a:prstGeom prst="rect">
            <a:avLst/>
          </a:prstGeom>
          <a:solidFill>
            <a:srgbClr val="0051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altLang="zh-CN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Vimperator </a:t>
            </a:r>
            <a:r>
              <a:rPr lang="zh-CN" altLang="en-US" sz="2134" dirty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插件</a:t>
            </a:r>
            <a:endParaRPr lang="en-US" altLang="zh-CN" sz="2134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pic>
        <p:nvPicPr>
          <p:cNvPr id="3074" name="Picture 2" descr="firefox logo 的图像结果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9064" y="1210481"/>
            <a:ext cx="1663270" cy="1588795"/>
          </a:xfrm>
          <a:prstGeom prst="rect">
            <a:avLst/>
          </a:prstGeom>
          <a:noFill/>
        </p:spPr>
      </p:pic>
      <p:pic>
        <p:nvPicPr>
          <p:cNvPr id="3076" name="Picture 4" descr="https://premium.wpmudev.org/blog/wp-content/uploads/2013/09/firebug-logo-177x14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87884" y="1037357"/>
            <a:ext cx="2023110" cy="1611631"/>
          </a:xfrm>
          <a:prstGeom prst="rect">
            <a:avLst/>
          </a:prstGeom>
          <a:noFill/>
        </p:spPr>
      </p:pic>
      <p:pic>
        <p:nvPicPr>
          <p:cNvPr id="3078" name="Picture 6" descr="https://upload.wikimedia.org/wikipedia/commons/2/28/Vimperator_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652817" y="4710232"/>
            <a:ext cx="2464027" cy="608404"/>
          </a:xfrm>
          <a:prstGeom prst="rect">
            <a:avLst/>
          </a:prstGeom>
          <a:noFill/>
        </p:spPr>
      </p:pic>
      <p:pic>
        <p:nvPicPr>
          <p:cNvPr id="34" name="图片 33" descr="selenium-big-log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456254" y="4037684"/>
            <a:ext cx="1894074" cy="171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57130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 页 浏 览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688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0" name="矩形 19"/>
          <p:cNvSpPr/>
          <p:nvPr/>
        </p:nvSpPr>
        <p:spPr>
          <a:xfrm>
            <a:off x="2510974" y="1068821"/>
            <a:ext cx="2169318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910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-0.40162 L 1.04167E-6 -4.07407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45" y="200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0.11693 -0.40162 " pathEditMode="relative" rAng="0" ptsTypes="AA">
                                      <p:cBhvr>
                                        <p:cTn id="8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2009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81481E-6 L 0.41849 0.00277 " pathEditMode="relative" rAng="0" ptsTypes="AA">
                                      <p:cBhvr>
                                        <p:cTn id="10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24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7037E-6 L 0.12175 0.39861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81" y="199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-0.1306 0.40926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36" y="2046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-0.41329 -0.00486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64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22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文本框 w"/>
          <p:cNvSpPr txBox="1">
            <a:spLocks/>
          </p:cNvSpPr>
          <p:nvPr/>
        </p:nvSpPr>
        <p:spPr>
          <a:xfrm>
            <a:off x="3541087" y="1545100"/>
            <a:ext cx="5603302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p"/>
          <p:cNvSpPr txBox="1">
            <a:spLocks/>
          </p:cNvSpPr>
          <p:nvPr/>
        </p:nvSpPr>
        <p:spPr>
          <a:xfrm>
            <a:off x="3932590" y="1526481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t"/>
          <p:cNvSpPr txBox="1">
            <a:spLocks/>
          </p:cNvSpPr>
          <p:nvPr/>
        </p:nvSpPr>
        <p:spPr>
          <a:xfrm>
            <a:off x="4121264" y="1497453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 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o"/>
          <p:cNvSpPr txBox="1">
            <a:spLocks/>
          </p:cNvSpPr>
          <p:nvPr/>
        </p:nvSpPr>
        <p:spPr>
          <a:xfrm>
            <a:off x="369309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 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56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693 -0.07129 L 1.04167E-6 -4.07407E-6 " pathEditMode="relative" rAng="0" ptsTypes="AA">
                                      <p:cBhvr>
                                        <p:cTn id="6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46" y="3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5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文本框 gu"/>
          <p:cNvSpPr txBox="1">
            <a:spLocks/>
          </p:cNvSpPr>
          <p:nvPr/>
        </p:nvSpPr>
        <p:spPr>
          <a:xfrm>
            <a:off x="3040752" y="150471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gU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gh"/>
          <p:cNvSpPr txBox="1">
            <a:spLocks/>
          </p:cNvSpPr>
          <p:nvPr/>
        </p:nvSpPr>
        <p:spPr>
          <a:xfrm>
            <a:off x="3048006" y="1497453"/>
            <a:ext cx="7097486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sz="15000" b="1" dirty="0" err="1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gH</a:t>
            </a:r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HL"/>
          <p:cNvSpPr txBox="1">
            <a:spLocks/>
          </p:cNvSpPr>
          <p:nvPr/>
        </p:nvSpPr>
        <p:spPr>
          <a:xfrm>
            <a:off x="3707618" y="1504707"/>
            <a:ext cx="4805803" cy="2308324"/>
          </a:xfrm>
          <a:prstGeom prst="rect">
            <a:avLst/>
          </a:prstGeom>
          <a:noFill/>
          <a:effectLst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altLang="zh-CN" sz="15000" b="1" dirty="0">
                <a:solidFill>
                  <a:schemeClr val="bg1"/>
                </a:solidFill>
                <a:effectLst>
                  <a:reflection blurRad="25400" stA="63000" endPos="25000" dist="12700" dir="5400000" sy="-100000" algn="bl" rotWithShape="0"/>
                </a:effectLst>
                <a:latin typeface="Arial" panose="020B0604020202020204" pitchFamily="34" charset="0"/>
                <a:cs typeface="Arial" panose="020B0604020202020204" pitchFamily="34" charset="0"/>
              </a:rPr>
              <a:t>H    L</a:t>
            </a:r>
            <a:endParaRPr lang="zh-CN" altLang="en-US" sz="15000" b="1" dirty="0" err="1">
              <a:solidFill>
                <a:schemeClr val="bg1"/>
              </a:solidFill>
              <a:effectLst>
                <a:reflection blurRad="25400" stA="63000" endPos="25000" dist="12700" dir="5400000" sy="-100000" algn="bl" rotWithShape="0"/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6148341" y="705243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导航</a:t>
            </a:r>
          </a:p>
        </p:txBody>
      </p:sp>
      <p:sp>
        <p:nvSpPr>
          <p:cNvPr id="18" name="任意多边形: 形状 17"/>
          <p:cNvSpPr/>
          <p:nvPr/>
        </p:nvSpPr>
        <p:spPr>
          <a:xfrm>
            <a:off x="3279948" y="245783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刷新</a:t>
            </a:r>
          </a:p>
        </p:txBody>
      </p:sp>
      <p:sp>
        <p:nvSpPr>
          <p:cNvPr id="19" name="任意多边形: 形状 18"/>
          <p:cNvSpPr/>
          <p:nvPr/>
        </p:nvSpPr>
        <p:spPr>
          <a:xfrm>
            <a:off x="5201072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停止</a:t>
            </a:r>
          </a:p>
        </p:txBody>
      </p:sp>
      <p:sp>
        <p:nvSpPr>
          <p:cNvPr id="21" name="任意多边形: 形状 20"/>
          <p:cNvSpPr/>
          <p:nvPr/>
        </p:nvSpPr>
        <p:spPr>
          <a:xfrm>
            <a:off x="7088379" y="2410167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退出</a:t>
            </a:r>
          </a:p>
        </p:txBody>
      </p:sp>
      <p:sp>
        <p:nvSpPr>
          <p:cNvPr id="22" name="任意多边形: 形状 21"/>
          <p:cNvSpPr/>
          <p:nvPr/>
        </p:nvSpPr>
        <p:spPr>
          <a:xfrm>
            <a:off x="6148341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9480" tIns="450171" rIns="409480" bIns="45017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禁用</a:t>
            </a:r>
          </a:p>
        </p:txBody>
      </p:sp>
      <p:sp>
        <p:nvSpPr>
          <p:cNvPr id="24" name="任意多边形: 形状 23"/>
          <p:cNvSpPr/>
          <p:nvPr/>
        </p:nvSpPr>
        <p:spPr>
          <a:xfrm>
            <a:off x="4261034" y="4115090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003C7A"/>
          </a:solidFill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marL="0" lvl="0" indent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3600" kern="1200" dirty="0"/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224846" y="705148"/>
            <a:ext cx="1747506" cy="2008628"/>
            <a:chOff x="768974" y="1752683"/>
            <a:chExt cx="1747506" cy="2008628"/>
          </a:xfrm>
          <a:solidFill>
            <a:srgbClr val="003C7A"/>
          </a:solidFill>
        </p:grpSpPr>
        <p:sp>
          <p:nvSpPr>
            <p:cNvPr id="6" name="六边形 5"/>
            <p:cNvSpPr/>
            <p:nvPr/>
          </p:nvSpPr>
          <p:spPr>
            <a:xfrm rot="5400000">
              <a:off x="638413" y="1883244"/>
              <a:ext cx="2008628" cy="1747506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六边形 4"/>
            <p:cNvSpPr txBox="1"/>
            <p:nvPr/>
          </p:nvSpPr>
          <p:spPr>
            <a:xfrm>
              <a:off x="1041294" y="2065694"/>
              <a:ext cx="1202866" cy="1382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3600" kern="1200" dirty="0"/>
                <a:t>打开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48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0.3086 -0.057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30" y="-28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6" grpId="1"/>
      <p:bldP spid="8" grpId="0"/>
      <p:bldP spid="8" grpId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11E0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 页 浏 览</a:t>
            </a:r>
            <a:endParaRPr lang="en-US" altLang="zh-CN" sz="6000" b="1" dirty="0">
              <a:solidFill>
                <a:srgbClr val="311E0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447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static.pexels.com/photos/122429/leaf-nature-green-spring-122429.jpeg"/>
          <p:cNvSpPr>
            <a:spLocks noChangeAspect="1" noChangeArrowheads="1"/>
          </p:cNvSpPr>
          <p:nvPr/>
        </p:nvSpPr>
        <p:spPr bwMode="auto">
          <a:xfrm>
            <a:off x="0" y="536575"/>
            <a:ext cx="12192000" cy="578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9"/>
          <a:stretch/>
        </p:blipFill>
        <p:spPr>
          <a:xfrm>
            <a:off x="0" y="-2928"/>
            <a:ext cx="12192000" cy="68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" y="3064252"/>
            <a:ext cx="12191999" cy="10156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FBFC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网页浏览</a:t>
            </a:r>
            <a:endParaRPr lang="en-US" altLang="zh-CN" sz="6000" b="1" dirty="0">
              <a:solidFill>
                <a:srgbClr val="FBFC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8303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62</Words>
  <Application>Microsoft Office PowerPoint</Application>
  <PresentationFormat>宽屏</PresentationFormat>
  <Paragraphs>38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DotumChe</vt:lpstr>
      <vt:lpstr>Malgun Gothic</vt:lpstr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王顶</dc:creator>
  <cp:lastModifiedBy>王顶</cp:lastModifiedBy>
  <cp:revision>26</cp:revision>
  <dcterms:created xsi:type="dcterms:W3CDTF">2016-12-16T12:54:27Z</dcterms:created>
  <dcterms:modified xsi:type="dcterms:W3CDTF">2016-12-20T15:13:36Z</dcterms:modified>
</cp:coreProperties>
</file>

<file path=docProps/thumbnail.jpeg>
</file>